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5"/>
  </p:notesMasterIdLst>
  <p:handoutMasterIdLst>
    <p:handoutMasterId r:id="rId276"/>
  </p:handoutMasterIdLst>
  <p:sldIdLst>
    <p:sldId id="617" r:id="rId2"/>
    <p:sldId id="832" r:id="rId3"/>
    <p:sldId id="824" r:id="rId4"/>
    <p:sldId id="825" r:id="rId5"/>
    <p:sldId id="826" r:id="rId6"/>
    <p:sldId id="831" r:id="rId7"/>
    <p:sldId id="926" r:id="rId8"/>
    <p:sldId id="649" r:id="rId9"/>
    <p:sldId id="618" r:id="rId10"/>
    <p:sldId id="619" r:id="rId11"/>
    <p:sldId id="819" r:id="rId12"/>
    <p:sldId id="820" r:id="rId13"/>
    <p:sldId id="821" r:id="rId14"/>
    <p:sldId id="822" r:id="rId15"/>
    <p:sldId id="650" r:id="rId16"/>
    <p:sldId id="765" r:id="rId17"/>
    <p:sldId id="777" r:id="rId18"/>
    <p:sldId id="775" r:id="rId19"/>
    <p:sldId id="776" r:id="rId20"/>
    <p:sldId id="778" r:id="rId21"/>
    <p:sldId id="780" r:id="rId22"/>
    <p:sldId id="779" r:id="rId23"/>
    <p:sldId id="828" r:id="rId24"/>
    <p:sldId id="620" r:id="rId25"/>
    <p:sldId id="827" r:id="rId26"/>
    <p:sldId id="925" r:id="rId27"/>
    <p:sldId id="656" r:id="rId28"/>
    <p:sldId id="657" r:id="rId29"/>
    <p:sldId id="658" r:id="rId30"/>
    <p:sldId id="662" r:id="rId31"/>
    <p:sldId id="659" r:id="rId32"/>
    <p:sldId id="660" r:id="rId33"/>
    <p:sldId id="661" r:id="rId34"/>
    <p:sldId id="663" r:id="rId35"/>
    <p:sldId id="665" r:id="rId36"/>
    <p:sldId id="666" r:id="rId37"/>
    <p:sldId id="667" r:id="rId38"/>
    <p:sldId id="670" r:id="rId39"/>
    <p:sldId id="671" r:id="rId40"/>
    <p:sldId id="669" r:id="rId41"/>
    <p:sldId id="672" r:id="rId42"/>
    <p:sldId id="673" r:id="rId43"/>
    <p:sldId id="674" r:id="rId44"/>
    <p:sldId id="675" r:id="rId45"/>
    <p:sldId id="676" r:id="rId46"/>
    <p:sldId id="677" r:id="rId47"/>
    <p:sldId id="678" r:id="rId48"/>
    <p:sldId id="679" r:id="rId49"/>
    <p:sldId id="680" r:id="rId50"/>
    <p:sldId id="681" r:id="rId51"/>
    <p:sldId id="682" r:id="rId52"/>
    <p:sldId id="683" r:id="rId53"/>
    <p:sldId id="684" r:id="rId54"/>
    <p:sldId id="686" r:id="rId55"/>
    <p:sldId id="687" r:id="rId56"/>
    <p:sldId id="688" r:id="rId57"/>
    <p:sldId id="689" r:id="rId58"/>
    <p:sldId id="705" r:id="rId59"/>
    <p:sldId id="685" r:id="rId60"/>
    <p:sldId id="858" r:id="rId61"/>
    <p:sldId id="861" r:id="rId62"/>
    <p:sldId id="862" r:id="rId63"/>
    <p:sldId id="900" r:id="rId64"/>
    <p:sldId id="901" r:id="rId65"/>
    <p:sldId id="863" r:id="rId66"/>
    <p:sldId id="864" r:id="rId67"/>
    <p:sldId id="865" r:id="rId68"/>
    <p:sldId id="866" r:id="rId69"/>
    <p:sldId id="867" r:id="rId70"/>
    <p:sldId id="868" r:id="rId71"/>
    <p:sldId id="869" r:id="rId72"/>
    <p:sldId id="870" r:id="rId73"/>
    <p:sldId id="871" r:id="rId74"/>
    <p:sldId id="872" r:id="rId75"/>
    <p:sldId id="873" r:id="rId76"/>
    <p:sldId id="874" r:id="rId77"/>
    <p:sldId id="885" r:id="rId78"/>
    <p:sldId id="895" r:id="rId79"/>
    <p:sldId id="896" r:id="rId80"/>
    <p:sldId id="897" r:id="rId81"/>
    <p:sldId id="898" r:id="rId82"/>
    <p:sldId id="891" r:id="rId83"/>
    <p:sldId id="899" r:id="rId84"/>
    <p:sldId id="893" r:id="rId85"/>
    <p:sldId id="894" r:id="rId86"/>
    <p:sldId id="781" r:id="rId87"/>
    <p:sldId id="782" r:id="rId88"/>
    <p:sldId id="783" r:id="rId89"/>
    <p:sldId id="784" r:id="rId90"/>
    <p:sldId id="785" r:id="rId91"/>
    <p:sldId id="786" r:id="rId92"/>
    <p:sldId id="787" r:id="rId93"/>
    <p:sldId id="788" r:id="rId94"/>
    <p:sldId id="789" r:id="rId95"/>
    <p:sldId id="815" r:id="rId96"/>
    <p:sldId id="795" r:id="rId97"/>
    <p:sldId id="816" r:id="rId98"/>
    <p:sldId id="796" r:id="rId99"/>
    <p:sldId id="817" r:id="rId100"/>
    <p:sldId id="802" r:id="rId101"/>
    <p:sldId id="803" r:id="rId102"/>
    <p:sldId id="804" r:id="rId103"/>
    <p:sldId id="805" r:id="rId104"/>
    <p:sldId id="806" r:id="rId105"/>
    <p:sldId id="807" r:id="rId106"/>
    <p:sldId id="808" r:id="rId107"/>
    <p:sldId id="818" r:id="rId108"/>
    <p:sldId id="809" r:id="rId109"/>
    <p:sldId id="810" r:id="rId110"/>
    <p:sldId id="811" r:id="rId111"/>
    <p:sldId id="812" r:id="rId112"/>
    <p:sldId id="813" r:id="rId113"/>
    <p:sldId id="814" r:id="rId114"/>
    <p:sldId id="857" r:id="rId115"/>
    <p:sldId id="836" r:id="rId116"/>
    <p:sldId id="902" r:id="rId117"/>
    <p:sldId id="903" r:id="rId118"/>
    <p:sldId id="904" r:id="rId119"/>
    <p:sldId id="838" r:id="rId120"/>
    <p:sldId id="839" r:id="rId121"/>
    <p:sldId id="840" r:id="rId122"/>
    <p:sldId id="841" r:id="rId123"/>
    <p:sldId id="842" r:id="rId124"/>
    <p:sldId id="843" r:id="rId125"/>
    <p:sldId id="844" r:id="rId126"/>
    <p:sldId id="845" r:id="rId127"/>
    <p:sldId id="846" r:id="rId128"/>
    <p:sldId id="847" r:id="rId129"/>
    <p:sldId id="848" r:id="rId130"/>
    <p:sldId id="849" r:id="rId131"/>
    <p:sldId id="850" r:id="rId132"/>
    <p:sldId id="851" r:id="rId133"/>
    <p:sldId id="852" r:id="rId134"/>
    <p:sldId id="853" r:id="rId135"/>
    <p:sldId id="854" r:id="rId136"/>
    <p:sldId id="855" r:id="rId137"/>
    <p:sldId id="856" r:id="rId138"/>
    <p:sldId id="859" r:id="rId139"/>
    <p:sldId id="860" r:id="rId140"/>
    <p:sldId id="651" r:id="rId141"/>
    <p:sldId id="621" r:id="rId142"/>
    <p:sldId id="690" r:id="rId143"/>
    <p:sldId id="691" r:id="rId144"/>
    <p:sldId id="624" r:id="rId145"/>
    <p:sldId id="625" r:id="rId146"/>
    <p:sldId id="626" r:id="rId147"/>
    <p:sldId id="627" r:id="rId148"/>
    <p:sldId id="628" r:id="rId149"/>
    <p:sldId id="835" r:id="rId150"/>
    <p:sldId id="630" r:id="rId151"/>
    <p:sldId id="692" r:id="rId152"/>
    <p:sldId id="631" r:id="rId153"/>
    <p:sldId id="632" r:id="rId154"/>
    <p:sldId id="693" r:id="rId155"/>
    <p:sldId id="724" r:id="rId156"/>
    <p:sldId id="652" r:id="rId157"/>
    <p:sldId id="633" r:id="rId158"/>
    <p:sldId id="634" r:id="rId159"/>
    <p:sldId id="635" r:id="rId160"/>
    <p:sldId id="636" r:id="rId161"/>
    <p:sldId id="637" r:id="rId162"/>
    <p:sldId id="638" r:id="rId163"/>
    <p:sldId id="639" r:id="rId164"/>
    <p:sldId id="640" r:id="rId165"/>
    <p:sldId id="694" r:id="rId166"/>
    <p:sldId id="914" r:id="rId167"/>
    <p:sldId id="695" r:id="rId168"/>
    <p:sldId id="696" r:id="rId169"/>
    <p:sldId id="713" r:id="rId170"/>
    <p:sldId id="697" r:id="rId171"/>
    <p:sldId id="698" r:id="rId172"/>
    <p:sldId id="714" r:id="rId173"/>
    <p:sldId id="715" r:id="rId174"/>
    <p:sldId id="716" r:id="rId175"/>
    <p:sldId id="707" r:id="rId176"/>
    <p:sldId id="708" r:id="rId177"/>
    <p:sldId id="709" r:id="rId178"/>
    <p:sldId id="710" r:id="rId179"/>
    <p:sldId id="711" r:id="rId180"/>
    <p:sldId id="712" r:id="rId181"/>
    <p:sldId id="704" r:id="rId182"/>
    <p:sldId id="699" r:id="rId183"/>
    <p:sldId id="701" r:id="rId184"/>
    <p:sldId id="702" r:id="rId185"/>
    <p:sldId id="700" r:id="rId186"/>
    <p:sldId id="703" r:id="rId187"/>
    <p:sldId id="706" r:id="rId188"/>
    <p:sldId id="717" r:id="rId189"/>
    <p:sldId id="718" r:id="rId190"/>
    <p:sldId id="719" r:id="rId191"/>
    <p:sldId id="653" r:id="rId192"/>
    <p:sldId id="641" r:id="rId193"/>
    <p:sldId id="642" r:id="rId194"/>
    <p:sldId id="643" r:id="rId195"/>
    <p:sldId id="720" r:id="rId196"/>
    <p:sldId id="721" r:id="rId197"/>
    <p:sldId id="722" r:id="rId198"/>
    <p:sldId id="830" r:id="rId199"/>
    <p:sldId id="644" r:id="rId200"/>
    <p:sldId id="723" r:id="rId201"/>
    <p:sldId id="645" r:id="rId202"/>
    <p:sldId id="646" r:id="rId203"/>
    <p:sldId id="922" r:id="rId204"/>
    <p:sldId id="647" r:id="rId205"/>
    <p:sldId id="648" r:id="rId206"/>
    <p:sldId id="725" r:id="rId207"/>
    <p:sldId id="726" r:id="rId208"/>
    <p:sldId id="727" r:id="rId209"/>
    <p:sldId id="732" r:id="rId210"/>
    <p:sldId id="736" r:id="rId211"/>
    <p:sldId id="733" r:id="rId212"/>
    <p:sldId id="734" r:id="rId213"/>
    <p:sldId id="735" r:id="rId214"/>
    <p:sldId id="829" r:id="rId215"/>
    <p:sldId id="728" r:id="rId216"/>
    <p:sldId id="729" r:id="rId217"/>
    <p:sldId id="730" r:id="rId218"/>
    <p:sldId id="731" r:id="rId219"/>
    <p:sldId id="737" r:id="rId220"/>
    <p:sldId id="738" r:id="rId221"/>
    <p:sldId id="739" r:id="rId222"/>
    <p:sldId id="755" r:id="rId223"/>
    <p:sldId id="756" r:id="rId224"/>
    <p:sldId id="742" r:id="rId225"/>
    <p:sldId id="655" r:id="rId226"/>
    <p:sldId id="833" r:id="rId227"/>
    <p:sldId id="834" r:id="rId228"/>
    <p:sldId id="905" r:id="rId229"/>
    <p:sldId id="906" r:id="rId230"/>
    <p:sldId id="907" r:id="rId231"/>
    <p:sldId id="908" r:id="rId232"/>
    <p:sldId id="909" r:id="rId233"/>
    <p:sldId id="918" r:id="rId234"/>
    <p:sldId id="911" r:id="rId235"/>
    <p:sldId id="740" r:id="rId236"/>
    <p:sldId id="741" r:id="rId237"/>
    <p:sldId id="743" r:id="rId238"/>
    <p:sldId id="744" r:id="rId239"/>
    <p:sldId id="745" r:id="rId240"/>
    <p:sldId id="746" r:id="rId241"/>
    <p:sldId id="747" r:id="rId242"/>
    <p:sldId id="748" r:id="rId243"/>
    <p:sldId id="749" r:id="rId244"/>
    <p:sldId id="750" r:id="rId245"/>
    <p:sldId id="751" r:id="rId246"/>
    <p:sldId id="752" r:id="rId247"/>
    <p:sldId id="763" r:id="rId248"/>
    <p:sldId id="910" r:id="rId249"/>
    <p:sldId id="912" r:id="rId250"/>
    <p:sldId id="913" r:id="rId251"/>
    <p:sldId id="915" r:id="rId252"/>
    <p:sldId id="916" r:id="rId253"/>
    <p:sldId id="917" r:id="rId254"/>
    <p:sldId id="923" r:id="rId255"/>
    <p:sldId id="919" r:id="rId256"/>
    <p:sldId id="921" r:id="rId257"/>
    <p:sldId id="924" r:id="rId258"/>
    <p:sldId id="753" r:id="rId259"/>
    <p:sldId id="754" r:id="rId260"/>
    <p:sldId id="823" r:id="rId261"/>
    <p:sldId id="758" r:id="rId262"/>
    <p:sldId id="759" r:id="rId263"/>
    <p:sldId id="760" r:id="rId264"/>
    <p:sldId id="762" r:id="rId265"/>
    <p:sldId id="761" r:id="rId266"/>
    <p:sldId id="764" r:id="rId267"/>
    <p:sldId id="766" r:id="rId268"/>
    <p:sldId id="920" r:id="rId269"/>
    <p:sldId id="767" r:id="rId270"/>
    <p:sldId id="768" r:id="rId271"/>
    <p:sldId id="773" r:id="rId272"/>
    <p:sldId id="772" r:id="rId273"/>
    <p:sldId id="770" r:id="rId274"/>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FFCC"/>
    <a:srgbClr val="FF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04" d="100"/>
          <a:sy n="104" d="100"/>
        </p:scale>
        <p:origin x="126" y="55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handoutMaster" Target="handoutMasters/handout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2022/2/5</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2022/2/5</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2022/2/5</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2022/2/5</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2022/2/5</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2022/2/5</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37.WMF"/><Relationship Id="rId2" Type="http://schemas.openxmlformats.org/officeDocument/2006/relationships/image" Target="../media/image34.w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3.wmf"/><Relationship Id="rId4" Type="http://schemas.openxmlformats.org/officeDocument/2006/relationships/image" Target="../media/image35.emf"/></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1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1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e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114.WMF"/><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37.WMF"/></Relationships>
</file>

<file path=ppt/slides/_rels/slide16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36.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71.WMF"/><Relationship Id="rId4" Type="http://schemas.openxmlformats.org/officeDocument/2006/relationships/image" Target="../media/image137.WMF"/></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6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6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01.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beta8preview7</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2022/02/25  (</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6.0.101</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beta8preview7</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Tree>
    <p:extLst>
      <p:ext uri="{BB962C8B-B14F-4D97-AF65-F5344CB8AC3E}">
        <p14:creationId xmlns:p14="http://schemas.microsoft.com/office/powerpoint/2010/main" val="16713880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a:solidFill>
                <a:schemeClr val="bg1"/>
              </a:solidFill>
              <a:latin typeface="Consolas" panose="020B0609020204030204" pitchFamily="49" charset="0"/>
            </a:endParaRPr>
          </a:p>
          <a:p>
            <a:r>
              <a:rPr lang="sv-SE" altLang="ja-JP" sz="120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beta8preview7</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beta8preview7</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7062976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21</a:t>
            </a:r>
            <a:r>
              <a:rPr lang="en-US" altLang="ja-JP" dirty="0"/>
              <a:t>. .NET SDK 6.0.101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https://static.lts.dn.ipantt.net/d/210111_002_microsoft_dotnet_sdk_12255/211221_install_dotnet_6.0.101.sh)"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41177910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6.0.101</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beta8preview7</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beta8preview7</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4100579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20GB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」の「インスタント」で、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beta8preview7</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5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https://github.com/dotnet/core/blob/master/release-notes/5.0/5.0-supported-os.md</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 </a:t>
            </a:r>
            <a:r>
              <a:rPr kumimoji="1" lang="en-US" altLang="ja-JP" dirty="0"/>
              <a:t>(</a:t>
            </a:r>
            <a:r>
              <a:rPr kumimoji="1" lang="ja-JP" altLang="en-US" dirty="0"/>
              <a:t>下記の入力例の改行はなくし、</a:t>
            </a:r>
            <a:r>
              <a:rPr kumimoji="1" lang="en-US" altLang="ja-JP" dirty="0"/>
              <a:t>1 </a:t>
            </a:r>
            <a:r>
              <a:rPr kumimoji="1" lang="ja-JP" altLang="en-US" dirty="0"/>
              <a:t>行で入力すること。</a:t>
            </a:r>
            <a:r>
              <a:rPr kumimoji="1" lang="en-US" altLang="ja-JP" dirty="0"/>
              <a:t>)</a:t>
            </a:r>
            <a:endParaRPr lang="ja-JP" altLang="en-US" dirty="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git clone https://github.com/IPA-CyberLab/IPA-DN-ThinApps-Private.git --recursive -b beta8preview7</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179</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180</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19</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beta8preview7</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5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.NET 5 </a:t>
            </a:r>
            <a:r>
              <a:rPr kumimoji="1" lang="ja-JP" altLang="en-US" sz="1800" dirty="0"/>
              <a:t>ランタイム、</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600" dirty="0"/>
              <a:t>SQL Server 2019 Express </a:t>
            </a:r>
            <a:r>
              <a:rPr lang="ja-JP" altLang="en-US" sz="1600" dirty="0"/>
              <a:t>には、</a:t>
            </a:r>
            <a:r>
              <a:rPr lang="en-US" altLang="ja-JP" sz="1600" dirty="0"/>
              <a:t>Microsoft </a:t>
            </a:r>
            <a:r>
              <a:rPr lang="ja-JP" altLang="en-US" sz="1600" dirty="0"/>
              <a:t>社による商用サポートが提供されていない。商用サポートを必要とする場合は、</a:t>
            </a:r>
            <a:r>
              <a:rPr lang="en-US" altLang="ja-JP" sz="1600" dirty="0"/>
              <a:t>Standard Edition </a:t>
            </a:r>
            <a:r>
              <a:rPr lang="ja-JP" altLang="en-US" sz="1600" dirty="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21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”Windows” </a:t>
            </a:r>
            <a:r>
              <a:rPr lang="ja-JP" altLang="en-US" dirty="0"/>
              <a:t>と検索する。</a:t>
            </a:r>
            <a:endParaRPr lang="en-US" altLang="ja-JP" dirty="0"/>
          </a:p>
          <a:p>
            <a:r>
              <a:rPr lang="en-US" altLang="ja-JP" dirty="0"/>
              <a:t>7. </a:t>
            </a:r>
            <a:r>
              <a:rPr lang="ja-JP" altLang="en-US" dirty="0"/>
              <a:t>「</a:t>
            </a:r>
            <a:r>
              <a:rPr lang="en-US" altLang="ja-JP" dirty="0"/>
              <a:t>Microsoft Windows Server 2022 Base</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30GB </a:t>
            </a:r>
            <a:r>
              <a:rPr lang="ja-JP" altLang="en-US" sz="1400" b="1" dirty="0">
                <a:solidFill>
                  <a:srgbClr val="0000FF"/>
                </a:solidFill>
              </a:rPr>
              <a:t>であるが、将来的に不足する恐れがある。また、各種ログが溜まってきたときに、ディスク容量が不足するおそれがある。</a:t>
            </a:r>
            <a:r>
              <a:rPr lang="en-US" altLang="ja-JP" sz="1400" b="1" dirty="0">
                <a:solidFill>
                  <a:srgbClr val="0000FF"/>
                </a:solidFill>
              </a:rPr>
              <a:t>)</a:t>
            </a:r>
            <a:endParaRPr lang="en-US" altLang="ja-JP" sz="1400" dirty="0"/>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17. 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a:t>
            </a:r>
            <a:r>
              <a:rPr lang="en-US" altLang="ja-JP" dirty="0"/>
              <a:t>4. </a:t>
            </a:r>
            <a:r>
              <a:rPr lang="ja-JP" altLang="en-US" dirty="0"/>
              <a:t>で作成した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a:t>18. </a:t>
            </a:r>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19</a:t>
            </a:r>
            <a:r>
              <a:rPr kumimoji="1" lang="en-US" altLang="ja-JP" dirty="0"/>
              <a:t>. </a:t>
            </a: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a:t>
            </a:r>
            <a:r>
              <a:rPr kumimoji="1" lang="en-US" altLang="ja-JP" dirty="0"/>
              <a:t>15, 16 </a:t>
            </a:r>
            <a:r>
              <a:rPr kumimoji="1" lang="ja-JP" altLang="en-US" dirty="0"/>
              <a:t>で割当てられたグローバル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a:t>20</a:t>
            </a:r>
            <a:r>
              <a:rPr kumimoji="1" lang="en-US" altLang="ja-JP" dirty="0"/>
              <a:t>. </a:t>
            </a: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a:t>21</a:t>
            </a:r>
            <a:r>
              <a:rPr kumimoji="1" lang="en-US" altLang="ja-JP" dirty="0"/>
              <a:t>. 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a:t>22</a:t>
            </a:r>
            <a:r>
              <a:rPr kumimoji="1" lang="en-US" altLang="ja-JP" dirty="0"/>
              <a:t>. 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23. </a:t>
            </a: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24. </a:t>
            </a: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696"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25. </a:t>
            </a: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サーバー上の </a:t>
            </a:r>
            <a:r>
              <a:rPr lang="en-US" altLang="ja-JP" dirty="0"/>
              <a:t>Internet Explorer </a:t>
            </a:r>
            <a:r>
              <a:rPr lang="ja-JP" altLang="en-US" dirty="0"/>
              <a:t>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6.0.101</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Internet Explorer </a:t>
            </a:r>
            <a:r>
              <a:rPr lang="ja-JP" altLang="en-US" dirty="0"/>
              <a:t>を開き、</a:t>
            </a:r>
            <a:endParaRPr lang="en-US" altLang="ja-JP" dirty="0"/>
          </a:p>
          <a:p>
            <a:r>
              <a:rPr lang="en-US" altLang="ja-JP" b="1" u="sng" dirty="0">
                <a:solidFill>
                  <a:srgbClr val="0000FF"/>
                </a:solidFill>
              </a:rPr>
              <a:t>https://lts.dn.ipantt.net/d/210111_002_microsoft_dotnet_sdk_12255/dotnet-sdk-6.0.101-win-x64.exe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 </a:t>
            </a:r>
            <a:r>
              <a:rPr kumimoji="1" lang="en-US" altLang="ja-JP" dirty="0"/>
              <a:t>Windows </a:t>
            </a:r>
            <a:r>
              <a:rPr kumimoji="1" lang="ja-JP" altLang="en-US" dirty="0"/>
              <a:t>上で、</a:t>
            </a:r>
            <a:r>
              <a:rPr kumimoji="1" lang="en-US" altLang="ja-JP" dirty="0"/>
              <a:t>Internet Explorer </a:t>
            </a:r>
            <a:r>
              <a:rPr kumimoji="1" lang="ja-JP" altLang="en-US" dirty="0"/>
              <a:t>から</a:t>
            </a:r>
            <a:endParaRPr kumimoji="1" lang="en-US" altLang="ja-JP" dirty="0"/>
          </a:p>
          <a:p>
            <a:r>
              <a:rPr lang="en-US" altLang="ja-JP" dirty="0"/>
              <a:t>https://www.microsoft.com/ja-jp/sql-server/sql-server-downloads/</a:t>
            </a:r>
          </a:p>
          <a:p>
            <a:r>
              <a:rPr lang="ja-JP" altLang="en-US" dirty="0"/>
              <a:t>にアクセスし、</a:t>
            </a:r>
            <a:r>
              <a:rPr lang="en-US" altLang="ja-JP" dirty="0"/>
              <a:t>SQL Server 2019 Express </a:t>
            </a:r>
            <a:r>
              <a:rPr lang="ja-JP" altLang="en-US" dirty="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のインストーラを起動する。インストールの種類は必ず </a:t>
            </a:r>
            <a:r>
              <a:rPr kumimoji="1" lang="en-US" altLang="ja-JP" dirty="0"/>
              <a:t>“Custom”</a:t>
            </a:r>
            <a:r>
              <a:rPr kumimoji="1" lang="ja-JP" altLang="en-US" dirty="0"/>
              <a:t> を選択する。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beta8preview7</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beta8preview7</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beta8preview7</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”Windows” </a:t>
            </a:r>
            <a:r>
              <a:rPr lang="ja-JP" altLang="en-US" dirty="0"/>
              <a:t>と検索する。</a:t>
            </a:r>
            <a:endParaRPr lang="en-US" altLang="ja-JP" dirty="0"/>
          </a:p>
          <a:p>
            <a:r>
              <a:rPr lang="en-US" altLang="ja-JP" dirty="0"/>
              <a:t>7. </a:t>
            </a:r>
            <a:r>
              <a:rPr lang="ja-JP" altLang="en-US" dirty="0"/>
              <a:t>「</a:t>
            </a:r>
            <a:r>
              <a:rPr lang="en-US" altLang="ja-JP" dirty="0"/>
              <a:t>Microsoft Windows Server 2022 Base</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30GB </a:t>
            </a:r>
            <a:r>
              <a:rPr lang="ja-JP" altLang="en-US" sz="1400" b="1" dirty="0">
                <a:solidFill>
                  <a:srgbClr val="0000FF"/>
                </a:solidFill>
              </a:rPr>
              <a:t>であるが、将来的に不足する恐れがある。また、各種ログが溜まってきたときに、ディスク容量が不足するおそれがある。</a:t>
            </a:r>
            <a:r>
              <a:rPr lang="en-US" altLang="ja-JP" sz="1400" b="1" dirty="0">
                <a:solidFill>
                  <a:srgbClr val="0000FF"/>
                </a:solidFill>
              </a:rPr>
              <a:t>)</a:t>
            </a:r>
            <a:endParaRPr lang="en-US" altLang="ja-JP" sz="1400" dirty="0"/>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17. 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a:t>
            </a:r>
            <a:r>
              <a:rPr lang="en-US" altLang="ja-JP" dirty="0"/>
              <a:t>4. </a:t>
            </a:r>
            <a:r>
              <a:rPr lang="ja-JP" altLang="en-US" dirty="0"/>
              <a:t>で作成した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a:t>18. </a:t>
            </a:r>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996562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19</a:t>
            </a:r>
            <a:r>
              <a:rPr kumimoji="1" lang="en-US" altLang="ja-JP" dirty="0"/>
              <a:t>. </a:t>
            </a: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a:t>
            </a:r>
            <a:r>
              <a:rPr kumimoji="1" lang="en-US" altLang="ja-JP" dirty="0"/>
              <a:t>15, 16 </a:t>
            </a:r>
            <a:r>
              <a:rPr kumimoji="1" lang="ja-JP" altLang="en-US" dirty="0"/>
              <a:t>で割当てられたグローバル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a:t>20</a:t>
            </a:r>
            <a:r>
              <a:rPr kumimoji="1" lang="en-US" altLang="ja-JP" dirty="0"/>
              <a:t>. </a:t>
            </a: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a:t>21</a:t>
            </a:r>
            <a:r>
              <a:rPr kumimoji="1" lang="en-US" altLang="ja-JP" dirty="0"/>
              <a:t>. 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a:t>22</a:t>
            </a:r>
            <a:r>
              <a:rPr kumimoji="1" lang="en-US" altLang="ja-JP" dirty="0"/>
              <a:t>. 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23. </a:t>
            </a: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24. </a:t>
            </a: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25. </a:t>
            </a: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サーバー上の </a:t>
            </a:r>
            <a:r>
              <a:rPr lang="en-US" altLang="ja-JP" dirty="0"/>
              <a:t>Internet Explorer </a:t>
            </a:r>
            <a:r>
              <a:rPr lang="ja-JP" altLang="en-US" dirty="0"/>
              <a:t>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6.0.101</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Internet Explorer </a:t>
            </a:r>
            <a:r>
              <a:rPr lang="ja-JP" altLang="en-US" dirty="0"/>
              <a:t>を開き、</a:t>
            </a:r>
            <a:endParaRPr lang="en-US" altLang="ja-JP" dirty="0"/>
          </a:p>
          <a:p>
            <a:r>
              <a:rPr lang="en-US" altLang="ja-JP" b="1" u="sng" dirty="0">
                <a:solidFill>
                  <a:srgbClr val="0000FF"/>
                </a:solidFill>
              </a:rPr>
              <a:t>https://lts.dn.ipantt.net/d/210111_002_microsoft_dotnet_sdk_12255/dotnet-sdk-6.0.101-win-x64.exe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beta8preview7</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239067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5150152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beta8preview7</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28335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21</a:t>
            </a:r>
            <a:r>
              <a:rPr lang="en-US" altLang="ja-JP" dirty="0"/>
              <a:t>. .NET SDK 6.0.101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https://static.lts.dn.ipantt.net/d/210111_002_microsoft_dotnet_sdk_12255/211221_install_dotnet_6.0.101.sh)"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15173337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6.0.101</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a:t>
            </a:r>
          </a:p>
        </p:txBody>
      </p:sp>
    </p:spTree>
    <p:extLst>
      <p:ext uri="{BB962C8B-B14F-4D97-AF65-F5344CB8AC3E}">
        <p14:creationId xmlns:p14="http://schemas.microsoft.com/office/powerpoint/2010/main" val="5119617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10797</TotalTime>
  <Words>71384</Words>
  <Application>Microsoft Office PowerPoint</Application>
  <PresentationFormat>ワイド画面</PresentationFormat>
  <Paragraphs>3490</Paragraphs>
  <Slides>273</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273</vt:i4>
      </vt:variant>
    </vt:vector>
  </HeadingPairs>
  <TitlesOfParts>
    <vt:vector size="282"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読者は、21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4087</cp:revision>
  <dcterms:created xsi:type="dcterms:W3CDTF">2017-10-22T02:50:05Z</dcterms:created>
  <dcterms:modified xsi:type="dcterms:W3CDTF">2022-02-05T08:11:04Z</dcterms:modified>
</cp:coreProperties>
</file>